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4"/>
  </p:sldMasterIdLst>
  <p:notesMasterIdLst>
    <p:notesMasterId r:id="rId6"/>
  </p:notesMasterIdLst>
  <p:handoutMasterIdLst>
    <p:handoutMasterId r:id="rId7"/>
  </p:handoutMasterIdLst>
  <p:sldIdLst>
    <p:sldId id="286" r:id="rId5"/>
  </p:sldIdLst>
  <p:sldSz cx="17279938" cy="6408738"/>
  <p:notesSz cx="6858000" cy="9144000"/>
  <p:embeddedFontLst>
    <p:embeddedFont>
      <p:font typeface="Avenir Black" panose="02000503020000020003" pitchFamily="2" charset="0"/>
      <p:bold r:id="rId8"/>
      <p:italic r:id="rId9"/>
      <p:boldItalic r:id="rId10"/>
    </p:embeddedFont>
    <p:embeddedFont>
      <p:font typeface="Avenir Book" panose="02000503020000020003" pitchFamily="2" charset="0"/>
      <p:regular r:id="rId11"/>
      <p:italic r:id="rId12"/>
    </p:embeddedFont>
    <p:embeddedFont>
      <p:font typeface="Avenir Heavy Oblique" panose="02000503020000020003" pitchFamily="2" charset="0"/>
      <p:bold r:id="rId13"/>
      <p:italic r:id="rId14"/>
      <p:boldItalic r:id="rId15"/>
    </p:embeddedFont>
    <p:embeddedFont>
      <p:font typeface="Avenir Light" panose="020B0402020203020204" pitchFamily="34" charset="77"/>
      <p:regular r:id="rId16"/>
      <p:italic r:id="rId17"/>
    </p:embeddedFont>
    <p:embeddedFont>
      <p:font typeface="Lexend ExtraLight" pitchFamily="2" charset="77"/>
      <p:regular r:id="rId18"/>
    </p:embeddedFont>
  </p:embeddedFontLst>
  <p:custDataLst>
    <p:tags r:id="rId19"/>
  </p:custDataLst>
  <p:defaultTextStyle>
    <a:defPPr>
      <a:defRPr lang="en-US"/>
    </a:defPPr>
    <a:lvl1pPr marL="0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1pPr>
    <a:lvl2pPr marL="494005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2pPr>
    <a:lvl3pPr marL="988009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3pPr>
    <a:lvl4pPr marL="1482014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4pPr>
    <a:lvl5pPr marL="1976018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5pPr>
    <a:lvl6pPr marL="2470023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6pPr>
    <a:lvl7pPr marL="2964028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7pPr>
    <a:lvl8pPr marL="3458032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8pPr>
    <a:lvl9pPr marL="3952037" algn="l" defTabSz="988009" rtl="0" eaLnBrk="1" latinLnBrk="0" hangingPunct="1">
      <a:defRPr sz="19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A40A80-678E-8043-A49F-140491106737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2" pos="2403" userDrawn="1">
          <p15:clr>
            <a:srgbClr val="A4A3A4"/>
          </p15:clr>
        </p15:guide>
        <p15:guide id="3" pos="8504" userDrawn="1">
          <p15:clr>
            <a:srgbClr val="A4A3A4"/>
          </p15:clr>
        </p15:guide>
        <p15:guide id="4" orient="horz" pos="20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1E2126"/>
    <a:srgbClr val="DEDFE1"/>
    <a:srgbClr val="000000"/>
    <a:srgbClr val="666666"/>
    <a:srgbClr val="1D5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87FDA-281C-6346-A562-2249A55F3D51}" v="14" dt="2025-07-24T09:01:50.587"/>
    <p1510:client id="{F67A8F5A-9BEF-503E-8FE8-FD28BF973147}" v="1" dt="2025-07-24T08:45:55.09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3" autoAdjust="0"/>
    <p:restoredTop sz="94969" autoAdjust="0"/>
  </p:normalViewPr>
  <p:slideViewPr>
    <p:cSldViewPr snapToGrid="0" showGuides="1">
      <p:cViewPr varScale="1">
        <p:scale>
          <a:sx n="89" d="100"/>
          <a:sy n="89" d="100"/>
        </p:scale>
        <p:origin x="176" y="1216"/>
      </p:cViewPr>
      <p:guideLst>
        <p:guide pos="2403"/>
        <p:guide pos="8504"/>
        <p:guide orient="horz" pos="2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ainthouse" userId="46b59593-fb74-47dd-9a9c-48dae019f958" providerId="ADAL" clId="{94087FDA-281C-6346-A562-2249A55F3D51}"/>
    <pc:docChg chg="undo custSel addSld delSld modSld modSection">
      <pc:chgData name="Peter Sainthouse" userId="46b59593-fb74-47dd-9a9c-48dae019f958" providerId="ADAL" clId="{94087FDA-281C-6346-A562-2249A55F3D51}" dt="2025-07-24T09:11:27.991" v="97" actId="478"/>
      <pc:docMkLst>
        <pc:docMk/>
      </pc:docMkLst>
      <pc:sldChg chg="addSp delSp modSp mod">
        <pc:chgData name="Peter Sainthouse" userId="46b59593-fb74-47dd-9a9c-48dae019f958" providerId="ADAL" clId="{94087FDA-281C-6346-A562-2249A55F3D51}" dt="2025-07-24T09:11:27.991" v="97" actId="478"/>
        <pc:sldMkLst>
          <pc:docMk/>
          <pc:sldMk cId="3399922235" sldId="286"/>
        </pc:sldMkLst>
        <pc:spChg chg="del">
          <ac:chgData name="Peter Sainthouse" userId="46b59593-fb74-47dd-9a9c-48dae019f958" providerId="ADAL" clId="{94087FDA-281C-6346-A562-2249A55F3D51}" dt="2025-07-24T08:55:12.464" v="2" actId="478"/>
          <ac:spMkLst>
            <pc:docMk/>
            <pc:sldMk cId="3399922235" sldId="286"/>
            <ac:spMk id="2" creationId="{0D6B2EFB-748F-5EA7-906A-B0086DD51A5C}"/>
          </ac:spMkLst>
        </pc:spChg>
        <pc:spChg chg="add mod">
          <ac:chgData name="Peter Sainthouse" userId="46b59593-fb74-47dd-9a9c-48dae019f958" providerId="ADAL" clId="{94087FDA-281C-6346-A562-2249A55F3D51}" dt="2025-07-24T09:00:57.757" v="80" actId="2711"/>
          <ac:spMkLst>
            <pc:docMk/>
            <pc:sldMk cId="3399922235" sldId="286"/>
            <ac:spMk id="9" creationId="{A06064C7-4F8A-8330-5067-7AE2956B6EEA}"/>
          </ac:spMkLst>
        </pc:spChg>
        <pc:spChg chg="add del">
          <ac:chgData name="Peter Sainthouse" userId="46b59593-fb74-47dd-9a9c-48dae019f958" providerId="ADAL" clId="{94087FDA-281C-6346-A562-2249A55F3D51}" dt="2025-07-24T08:58:32.203" v="56" actId="478"/>
          <ac:spMkLst>
            <pc:docMk/>
            <pc:sldMk cId="3399922235" sldId="286"/>
            <ac:spMk id="11" creationId="{693DA043-E5D6-E743-A0AA-3CF7E9C38FB6}"/>
          </ac:spMkLst>
        </pc:spChg>
        <pc:spChg chg="del">
          <ac:chgData name="Peter Sainthouse" userId="46b59593-fb74-47dd-9a9c-48dae019f958" providerId="ADAL" clId="{94087FDA-281C-6346-A562-2249A55F3D51}" dt="2025-07-24T08:55:17.032" v="3" actId="478"/>
          <ac:spMkLst>
            <pc:docMk/>
            <pc:sldMk cId="3399922235" sldId="286"/>
            <ac:spMk id="14" creationId="{08F233B3-3A1D-9249-BAA5-C5ADDEAE8CD8}"/>
          </ac:spMkLst>
        </pc:spChg>
        <pc:spChg chg="del">
          <ac:chgData name="Peter Sainthouse" userId="46b59593-fb74-47dd-9a9c-48dae019f958" providerId="ADAL" clId="{94087FDA-281C-6346-A562-2249A55F3D51}" dt="2025-07-24T08:55:17.032" v="3" actId="478"/>
          <ac:spMkLst>
            <pc:docMk/>
            <pc:sldMk cId="3399922235" sldId="286"/>
            <ac:spMk id="16" creationId="{F92D0CC1-E8D7-9D44-9620-119609B30E8A}"/>
          </ac:spMkLst>
        </pc:spChg>
        <pc:spChg chg="del mod">
          <ac:chgData name="Peter Sainthouse" userId="46b59593-fb74-47dd-9a9c-48dae019f958" providerId="ADAL" clId="{94087FDA-281C-6346-A562-2249A55F3D51}" dt="2025-07-24T09:11:24.733" v="96" actId="478"/>
          <ac:spMkLst>
            <pc:docMk/>
            <pc:sldMk cId="3399922235" sldId="286"/>
            <ac:spMk id="21" creationId="{2849AF8A-31CC-1F40-9FD5-579D761FF195}"/>
          </ac:spMkLst>
        </pc:spChg>
        <pc:spChg chg="del">
          <ac:chgData name="Peter Sainthouse" userId="46b59593-fb74-47dd-9a9c-48dae019f958" providerId="ADAL" clId="{94087FDA-281C-6346-A562-2249A55F3D51}" dt="2025-07-24T09:11:27.991" v="97" actId="478"/>
          <ac:spMkLst>
            <pc:docMk/>
            <pc:sldMk cId="3399922235" sldId="286"/>
            <ac:spMk id="22" creationId="{296A392B-9181-3B46-ABE6-B032A74D5C25}"/>
          </ac:spMkLst>
        </pc:spChg>
        <pc:spChg chg="del mod">
          <ac:chgData name="Peter Sainthouse" userId="46b59593-fb74-47dd-9a9c-48dae019f958" providerId="ADAL" clId="{94087FDA-281C-6346-A562-2249A55F3D51}" dt="2025-07-24T08:58:02.751" v="50" actId="478"/>
          <ac:spMkLst>
            <pc:docMk/>
            <pc:sldMk cId="3399922235" sldId="286"/>
            <ac:spMk id="23" creationId="{C987B2DA-A1CC-9243-9B4A-697FBBD330CF}"/>
          </ac:spMkLst>
        </pc:spChg>
        <pc:picChg chg="add">
          <ac:chgData name="Peter Sainthouse" userId="46b59593-fb74-47dd-9a9c-48dae019f958" providerId="ADAL" clId="{94087FDA-281C-6346-A562-2249A55F3D51}" dt="2025-07-24T08:55:32.354" v="15"/>
          <ac:picMkLst>
            <pc:docMk/>
            <pc:sldMk cId="3399922235" sldId="286"/>
            <ac:picMk id="3" creationId="{A48DB7AD-654A-5733-4818-E554D10576F1}"/>
          </ac:picMkLst>
        </pc:picChg>
        <pc:picChg chg="add">
          <ac:chgData name="Peter Sainthouse" userId="46b59593-fb74-47dd-9a9c-48dae019f958" providerId="ADAL" clId="{94087FDA-281C-6346-A562-2249A55F3D51}" dt="2025-07-24T08:55:52.180" v="28"/>
          <ac:picMkLst>
            <pc:docMk/>
            <pc:sldMk cId="3399922235" sldId="286"/>
            <ac:picMk id="4" creationId="{83813F89-6602-3EB8-09C0-01D3F6C6AC88}"/>
          </ac:picMkLst>
        </pc:picChg>
        <pc:picChg chg="add del mod modCrop">
          <ac:chgData name="Peter Sainthouse" userId="46b59593-fb74-47dd-9a9c-48dae019f958" providerId="ADAL" clId="{94087FDA-281C-6346-A562-2249A55F3D51}" dt="2025-07-24T08:57:29.406" v="38" actId="478"/>
          <ac:picMkLst>
            <pc:docMk/>
            <pc:sldMk cId="3399922235" sldId="286"/>
            <ac:picMk id="6" creationId="{6AF7B095-1F65-0604-278A-DC305B46C71A}"/>
          </ac:picMkLst>
        </pc:picChg>
        <pc:picChg chg="add mod modCrop">
          <ac:chgData name="Peter Sainthouse" userId="46b59593-fb74-47dd-9a9c-48dae019f958" providerId="ADAL" clId="{94087FDA-281C-6346-A562-2249A55F3D51}" dt="2025-07-24T08:58:29.434" v="55" actId="167"/>
          <ac:picMkLst>
            <pc:docMk/>
            <pc:sldMk cId="3399922235" sldId="286"/>
            <ac:picMk id="8" creationId="{C6A543D9-89C0-2104-9D94-D6C1320A46D0}"/>
          </ac:picMkLst>
        </pc:picChg>
        <pc:picChg chg="add mod">
          <ac:chgData name="Peter Sainthouse" userId="46b59593-fb74-47dd-9a9c-48dae019f958" providerId="ADAL" clId="{94087FDA-281C-6346-A562-2249A55F3D51}" dt="2025-07-24T08:59:20.995" v="61" actId="1076"/>
          <ac:picMkLst>
            <pc:docMk/>
            <pc:sldMk cId="3399922235" sldId="286"/>
            <ac:picMk id="10" creationId="{55976866-F265-E5AF-748F-A8636B690F9F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13" creationId="{548BDBA8-7DA9-5747-B2D0-D87ECD3F2332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19" creationId="{7CA7AB86-E63A-A844-8C93-C361108FC3E1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4" creationId="{84B136BA-CB6F-4C46-BE29-4C0E77AAFBC0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6" creationId="{3A6B5AB8-4AD5-5B48-88AF-3BAA2260FDC9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7" creationId="{B5F9193C-2E60-1343-82CF-A0564CAD5FAF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8" creationId="{671EBA71-0E38-104F-BF54-7C37F48A37E2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29" creationId="{0B50D07E-9066-F74C-8751-3A637520E4B0}"/>
          </ac:picMkLst>
        </pc:picChg>
        <pc:picChg chg="del">
          <ac:chgData name="Peter Sainthouse" userId="46b59593-fb74-47dd-9a9c-48dae019f958" providerId="ADAL" clId="{94087FDA-281C-6346-A562-2249A55F3D51}" dt="2025-07-24T08:55:18.820" v="4" actId="478"/>
          <ac:picMkLst>
            <pc:docMk/>
            <pc:sldMk cId="3399922235" sldId="286"/>
            <ac:picMk id="30" creationId="{5F343A71-9599-FB45-B9C8-E8D1A348E6C5}"/>
          </ac:picMkLst>
        </pc:picChg>
        <pc:picChg chg="del">
          <ac:chgData name="Peter Sainthouse" userId="46b59593-fb74-47dd-9a9c-48dae019f958" providerId="ADAL" clId="{94087FDA-281C-6346-A562-2249A55F3D51}" dt="2025-07-24T08:55:17.032" v="3" actId="478"/>
          <ac:picMkLst>
            <pc:docMk/>
            <pc:sldMk cId="3399922235" sldId="286"/>
            <ac:picMk id="34" creationId="{6753CE13-7E7F-AF40-B710-2ECAD60D0E8C}"/>
          </ac:picMkLst>
        </pc:picChg>
        <pc:picChg chg="del">
          <ac:chgData name="Peter Sainthouse" userId="46b59593-fb74-47dd-9a9c-48dae019f958" providerId="ADAL" clId="{94087FDA-281C-6346-A562-2249A55F3D51}" dt="2025-07-24T08:55:18.820" v="4" actId="478"/>
          <ac:picMkLst>
            <pc:docMk/>
            <pc:sldMk cId="3399922235" sldId="286"/>
            <ac:picMk id="35" creationId="{B8516CB6-58F7-4143-AFC9-682258D22898}"/>
          </ac:picMkLst>
        </pc:picChg>
      </pc:sldChg>
      <pc:sldChg chg="addSp delSp modSp add del mod">
        <pc:chgData name="Peter Sainthouse" userId="46b59593-fb74-47dd-9a9c-48dae019f958" providerId="ADAL" clId="{94087FDA-281C-6346-A562-2249A55F3D51}" dt="2025-07-24T09:02:16.506" v="95" actId="2696"/>
        <pc:sldMkLst>
          <pc:docMk/>
          <pc:sldMk cId="2497501121" sldId="287"/>
        </pc:sldMkLst>
        <pc:picChg chg="add del mod">
          <ac:chgData name="Peter Sainthouse" userId="46b59593-fb74-47dd-9a9c-48dae019f958" providerId="ADAL" clId="{94087FDA-281C-6346-A562-2249A55F3D51}" dt="2025-07-24T09:01:49.802" v="92" actId="21"/>
          <ac:picMkLst>
            <pc:docMk/>
            <pc:sldMk cId="2497501121" sldId="287"/>
            <ac:picMk id="2" creationId="{A1454848-B241-F5FF-956F-58477C1F35E5}"/>
          </ac:picMkLst>
        </pc:picChg>
        <pc:picChg chg="add mod">
          <ac:chgData name="Peter Sainthouse" userId="46b59593-fb74-47dd-9a9c-48dae019f958" providerId="ADAL" clId="{94087FDA-281C-6346-A562-2249A55F3D51}" dt="2025-07-24T09:01:50.587" v="94"/>
          <ac:picMkLst>
            <pc:docMk/>
            <pc:sldMk cId="2497501121" sldId="287"/>
            <ac:picMk id="3" creationId="{B6593F15-0026-7090-7A20-9B3B6A1C2A33}"/>
          </ac:picMkLst>
        </pc:picChg>
        <pc:picChg chg="del mod">
          <ac:chgData name="Peter Sainthouse" userId="46b59593-fb74-47dd-9a9c-48dae019f958" providerId="ADAL" clId="{94087FDA-281C-6346-A562-2249A55F3D51}" dt="2025-07-24T09:01:50.387" v="93" actId="478"/>
          <ac:picMkLst>
            <pc:docMk/>
            <pc:sldMk cId="2497501121" sldId="287"/>
            <ac:picMk id="10" creationId="{E3EA4A28-E7E6-B97C-8532-92B7A171FE8B}"/>
          </ac:picMkLst>
        </pc:picChg>
      </pc:sldChg>
      <pc:sldChg chg="add del">
        <pc:chgData name="Peter Sainthouse" userId="46b59593-fb74-47dd-9a9c-48dae019f958" providerId="ADAL" clId="{94087FDA-281C-6346-A562-2249A55F3D51}" dt="2025-07-24T08:59:23.833" v="62" actId="2696"/>
        <pc:sldMkLst>
          <pc:docMk/>
          <pc:sldMk cId="3069389265" sldId="4592"/>
        </pc:sldMkLst>
      </pc:sldChg>
      <pc:sldChg chg="add del">
        <pc:chgData name="Peter Sainthouse" userId="46b59593-fb74-47dd-9a9c-48dae019f958" providerId="ADAL" clId="{94087FDA-281C-6346-A562-2249A55F3D51}" dt="2025-07-24T08:59:24.622" v="63" actId="2696"/>
        <pc:sldMkLst>
          <pc:docMk/>
          <pc:sldMk cId="369712736" sldId="4593"/>
        </pc:sldMkLst>
      </pc:sldChg>
      <pc:sldChg chg="add del">
        <pc:chgData name="Peter Sainthouse" userId="46b59593-fb74-47dd-9a9c-48dae019f958" providerId="ADAL" clId="{94087FDA-281C-6346-A562-2249A55F3D51}" dt="2025-07-24T08:59:25.541" v="67" actId="2696"/>
        <pc:sldMkLst>
          <pc:docMk/>
          <pc:sldMk cId="1847164690" sldId="4595"/>
        </pc:sldMkLst>
      </pc:sldChg>
      <pc:sldChg chg="add del">
        <pc:chgData name="Peter Sainthouse" userId="46b59593-fb74-47dd-9a9c-48dae019f958" providerId="ADAL" clId="{94087FDA-281C-6346-A562-2249A55F3D51}" dt="2025-07-24T08:59:24.939" v="65" actId="2696"/>
        <pc:sldMkLst>
          <pc:docMk/>
          <pc:sldMk cId="1713369050" sldId="4596"/>
        </pc:sldMkLst>
      </pc:sldChg>
      <pc:sldChg chg="add del">
        <pc:chgData name="Peter Sainthouse" userId="46b59593-fb74-47dd-9a9c-48dae019f958" providerId="ADAL" clId="{94087FDA-281C-6346-A562-2249A55F3D51}" dt="2025-07-24T08:59:25.272" v="66" actId="2696"/>
        <pc:sldMkLst>
          <pc:docMk/>
          <pc:sldMk cId="3743547842" sldId="4597"/>
        </pc:sldMkLst>
      </pc:sldChg>
      <pc:sldChg chg="add del">
        <pc:chgData name="Peter Sainthouse" userId="46b59593-fb74-47dd-9a9c-48dae019f958" providerId="ADAL" clId="{94087FDA-281C-6346-A562-2249A55F3D51}" dt="2025-07-24T08:59:24.756" v="64" actId="2696"/>
        <pc:sldMkLst>
          <pc:docMk/>
          <pc:sldMk cId="3565792418" sldId="4598"/>
        </pc:sldMkLst>
      </pc:sldChg>
      <pc:sldChg chg="add del">
        <pc:chgData name="Peter Sainthouse" userId="46b59593-fb74-47dd-9a9c-48dae019f958" providerId="ADAL" clId="{94087FDA-281C-6346-A562-2249A55F3D51}" dt="2025-07-24T08:59:26.142" v="69" actId="2696"/>
        <pc:sldMkLst>
          <pc:docMk/>
          <pc:sldMk cId="1156624299" sldId="4600"/>
        </pc:sldMkLst>
      </pc:sldChg>
      <pc:sldChg chg="add del">
        <pc:chgData name="Peter Sainthouse" userId="46b59593-fb74-47dd-9a9c-48dae019f958" providerId="ADAL" clId="{94087FDA-281C-6346-A562-2249A55F3D51}" dt="2025-07-24T08:59:25.841" v="68" actId="2696"/>
        <pc:sldMkLst>
          <pc:docMk/>
          <pc:sldMk cId="3643120732" sldId="4601"/>
        </pc:sldMkLst>
      </pc:sldChg>
      <pc:sldChg chg="add del">
        <pc:chgData name="Peter Sainthouse" userId="46b59593-fb74-47dd-9a9c-48dae019f958" providerId="ADAL" clId="{94087FDA-281C-6346-A562-2249A55F3D51}" dt="2025-07-24T08:59:26.937" v="70" actId="2696"/>
        <pc:sldMkLst>
          <pc:docMk/>
          <pc:sldMk cId="1851617412" sldId="4602"/>
        </pc:sldMkLst>
      </pc:sldChg>
      <pc:sldChg chg="new del">
        <pc:chgData name="Peter Sainthouse" userId="46b59593-fb74-47dd-9a9c-48dae019f958" providerId="ADAL" clId="{94087FDA-281C-6346-A562-2249A55F3D51}" dt="2025-07-24T08:57:32.416" v="40" actId="680"/>
        <pc:sldMkLst>
          <pc:docMk/>
          <pc:sldMk cId="803501403" sldId="46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E4DB8B-820B-A24F-B018-480C88E18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83BE-022F-6645-B8F3-43F4B3CBC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269F0-679E-4340-9702-C302C9B3E09B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66F00-01DC-9E4F-8A95-581A26C1FD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97578-A2EF-394D-BA8F-5D2B56ABD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F756B-4A8B-8F4C-8E0A-C48483B24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6CC2-F489-46DB-B08F-02329571F4E2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0" y="1143000"/>
            <a:ext cx="8318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9623-4EB8-4174-9068-BA5BCC3AD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9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1pPr>
    <a:lvl2pPr marL="494005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2pPr>
    <a:lvl3pPr marL="988009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3pPr>
    <a:lvl4pPr marL="1482014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4pPr>
    <a:lvl5pPr marL="1976018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5pPr>
    <a:lvl6pPr marL="2470023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6pPr>
    <a:lvl7pPr marL="2964028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7pPr>
    <a:lvl8pPr marL="3458032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8pPr>
    <a:lvl9pPr marL="3952037" algn="l" defTabSz="988009" rtl="0" eaLnBrk="1" latinLnBrk="0" hangingPunct="1">
      <a:defRPr sz="12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randgenetics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/ border_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3626651-EFB1-A143-999E-FFD4058CC40D}"/>
              </a:ext>
            </a:extLst>
          </p:cNvPr>
          <p:cNvSpPr/>
          <p:nvPr userDrawn="1"/>
        </p:nvSpPr>
        <p:spPr>
          <a:xfrm>
            <a:off x="7868742" y="1751022"/>
            <a:ext cx="4751281" cy="291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50" rtlCol="0" anchor="ctr">
            <a:noAutofit/>
          </a:bodyPr>
          <a:lstStyle/>
          <a:p>
            <a:pPr algn="ctr">
              <a:spcAft>
                <a:spcPts val="563"/>
              </a:spcAft>
            </a:pPr>
            <a:endParaRPr lang="en-US" sz="1827" spc="19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645BFC5-A804-AA43-89F7-CC6873C89E35}"/>
              </a:ext>
            </a:extLst>
          </p:cNvPr>
          <p:cNvSpPr/>
          <p:nvPr userDrawn="1"/>
        </p:nvSpPr>
        <p:spPr>
          <a:xfrm>
            <a:off x="9985540" y="1751023"/>
            <a:ext cx="4507406" cy="2801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50" rtlCol="0" anchor="ctr">
            <a:noAutofit/>
          </a:bodyPr>
          <a:lstStyle/>
          <a:p>
            <a:pPr algn="ctr">
              <a:spcAft>
                <a:spcPts val="563"/>
              </a:spcAft>
            </a:pPr>
            <a:endParaRPr lang="en-US" sz="1827" spc="1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CBD5FC-EBAB-C548-B6EA-D3EA674AA0E4}"/>
              </a:ext>
            </a:extLst>
          </p:cNvPr>
          <p:cNvSpPr txBox="1"/>
          <p:nvPr userDrawn="1"/>
        </p:nvSpPr>
        <p:spPr>
          <a:xfrm>
            <a:off x="369927" y="6164888"/>
            <a:ext cx="10558179" cy="306576"/>
          </a:xfrm>
          <a:prstGeom prst="rect">
            <a:avLst/>
          </a:prstGeom>
          <a:noFill/>
        </p:spPr>
        <p:txBody>
          <a:bodyPr wrap="square" lIns="84550" rtlCol="0">
            <a:noAutofit/>
          </a:bodyPr>
          <a:lstStyle/>
          <a:p>
            <a:pPr algn="l">
              <a:spcAft>
                <a:spcPts val="563"/>
              </a:spcAft>
            </a:pPr>
            <a:r>
              <a:rPr lang="en-US" sz="1034" spc="19" dirty="0">
                <a:solidFill>
                  <a:schemeClr val="tx1"/>
                </a:solidFill>
                <a:latin typeface="Avenir Book" panose="02000503020000020003" pitchFamily="2" charset="0"/>
              </a:rPr>
              <a:t>24 Fitzroy Square   |   London W1T 6EP   |   UK   |   +44 (0)20 7700 2700  |  </a:t>
            </a:r>
            <a:r>
              <a:rPr lang="en-US" sz="1034" spc="19" dirty="0" err="1">
                <a:solidFill>
                  <a:schemeClr val="tx1"/>
                </a:solidFill>
                <a:latin typeface="Avenir Book" panose="02000503020000020003" pitchFamily="2" charset="0"/>
              </a:rPr>
              <a:t>www.brandgenetics.com</a:t>
            </a:r>
            <a:endParaRPr lang="en-US" sz="1034" spc="19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D8047C0-59C2-D84D-A1B8-C1673D3D478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341664" y="218269"/>
            <a:ext cx="16584695" cy="5972198"/>
          </a:xfrm>
          <a:prstGeom prst="round1Rect">
            <a:avLst>
              <a:gd name="adj" fmla="val 20954"/>
            </a:avLst>
          </a:prstGeom>
          <a:solidFill>
            <a:schemeClr val="bg2">
              <a:alpha val="3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C7B23-4EE2-41C2-BE49-E629AB264E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768" y="2208554"/>
            <a:ext cx="7325974" cy="17457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637" b="1" i="0" spc="0" baseline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Enter</a:t>
            </a:r>
            <a:br>
              <a:rPr lang="en-US" dirty="0"/>
            </a:br>
            <a:r>
              <a:rPr lang="en-US" dirty="0"/>
              <a:t>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93D64-1F01-4CB9-B855-3D60D80291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768" y="3985329"/>
            <a:ext cx="7325974" cy="355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91" b="1" i="1" cap="all" spc="0" baseline="0">
                <a:solidFill>
                  <a:schemeClr val="tx1"/>
                </a:solidFill>
                <a:latin typeface="Avenir Heavy Oblique" panose="02000503020000020003" pitchFamily="2" charset="0"/>
              </a:defRPr>
            </a:lvl1pPr>
            <a:lvl2pPr marL="429527" indent="0" algn="ctr">
              <a:buNone/>
              <a:defRPr sz="1879"/>
            </a:lvl2pPr>
            <a:lvl3pPr marL="859056" indent="0" algn="ctr">
              <a:buNone/>
              <a:defRPr sz="1691"/>
            </a:lvl3pPr>
            <a:lvl4pPr marL="1288584" indent="0" algn="ctr">
              <a:buNone/>
              <a:defRPr sz="1503"/>
            </a:lvl4pPr>
            <a:lvl5pPr marL="1718113" indent="0" algn="ctr">
              <a:buNone/>
              <a:defRPr sz="1503"/>
            </a:lvl5pPr>
            <a:lvl6pPr marL="2147642" indent="0" algn="ctr">
              <a:buNone/>
              <a:defRPr sz="1503"/>
            </a:lvl6pPr>
            <a:lvl7pPr marL="2577171" indent="0" algn="ctr">
              <a:buNone/>
              <a:defRPr sz="1503"/>
            </a:lvl7pPr>
            <a:lvl8pPr marL="3006698" indent="0" algn="ctr">
              <a:buNone/>
              <a:defRPr sz="1503"/>
            </a:lvl8pPr>
            <a:lvl9pPr marL="3436228" indent="0" algn="ctr">
              <a:buNone/>
              <a:defRPr sz="1503"/>
            </a:lvl9pPr>
          </a:lstStyle>
          <a:p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63FBB3C-4DD6-4359-BAE5-35FC128774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768" y="357521"/>
            <a:ext cx="1669895" cy="795390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2DB6041B-AA21-E84B-8C92-3BE15D5B0B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252" y="5969190"/>
            <a:ext cx="2442703" cy="19247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none">
            <a:norm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7" name="Picture Placeholder 34">
            <a:extLst>
              <a:ext uri="{FF2B5EF4-FFF2-40B4-BE49-F238E27FC236}">
                <a16:creationId xmlns:a16="http://schemas.microsoft.com/office/drawing/2014/main" id="{4933175E-5AD8-C146-9C3E-A8DBBBF9BA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52099" y="347756"/>
            <a:ext cx="2485077" cy="795391"/>
          </a:xfrm>
          <a:prstGeom prst="rect">
            <a:avLst/>
          </a:prstGeom>
        </p:spPr>
        <p:txBody>
          <a:bodyPr anchor="ctr"/>
          <a:lstStyle>
            <a:lvl1pPr algn="ctr">
              <a:defRPr sz="1034"/>
            </a:lvl1pPr>
          </a:lstStyle>
          <a:p>
            <a:r>
              <a:rPr lang="en-GB" dirty="0"/>
              <a:t>Click icon too insert logo</a:t>
            </a:r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527BB234-2828-1948-9341-89FED90AFB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663" y="218270"/>
            <a:ext cx="16584695" cy="5972197"/>
          </a:xfrm>
          <a:custGeom>
            <a:avLst/>
            <a:gdLst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556748 w 11648296"/>
              <a:gd name="connsiteY8" fmla="*/ 561590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7102 w 11648296"/>
              <a:gd name="connsiteY8" fmla="*/ 36933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2194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36933 h 6360313"/>
              <a:gd name="connsiteX9" fmla="*/ 1075084 w 11648296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6953 h 6360313"/>
              <a:gd name="connsiteX9" fmla="*/ 1075084 w 11648296"/>
              <a:gd name="connsiteY9" fmla="*/ 0 h 636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48296" h="6360313">
                <a:moveTo>
                  <a:pt x="1075084" y="0"/>
                </a:moveTo>
                <a:lnTo>
                  <a:pt x="11648296" y="0"/>
                </a:lnTo>
                <a:lnTo>
                  <a:pt x="11648296" y="0"/>
                </a:lnTo>
                <a:lnTo>
                  <a:pt x="11648296" y="5285229"/>
                </a:lnTo>
                <a:cubicBezTo>
                  <a:pt x="11648296" y="5878981"/>
                  <a:pt x="11166964" y="6360313"/>
                  <a:pt x="10573212" y="6360313"/>
                </a:cubicBezTo>
                <a:lnTo>
                  <a:pt x="0" y="6360313"/>
                </a:lnTo>
                <a:lnTo>
                  <a:pt x="0" y="6360313"/>
                </a:lnTo>
                <a:lnTo>
                  <a:pt x="0" y="1075084"/>
                </a:lnTo>
                <a:lnTo>
                  <a:pt x="2112" y="6953"/>
                </a:lnTo>
                <a:lnTo>
                  <a:pt x="1075084" y="0"/>
                </a:lnTo>
                <a:close/>
              </a:path>
            </a:pathLst>
          </a:custGeom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8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/ border_W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2"/>
            <a:extLst>
              <a:ext uri="{FF2B5EF4-FFF2-40B4-BE49-F238E27FC236}">
                <a16:creationId xmlns:a16="http://schemas.microsoft.com/office/drawing/2014/main" id="{7CF6B254-053D-4EAF-905A-6C3131F643E4}"/>
              </a:ext>
            </a:extLst>
          </p:cNvPr>
          <p:cNvSpPr/>
          <p:nvPr userDrawn="1"/>
        </p:nvSpPr>
        <p:spPr>
          <a:xfrm>
            <a:off x="14492946" y="6100170"/>
            <a:ext cx="2307744" cy="2759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902" tIns="42952" rIns="85902" bIns="429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563"/>
              </a:spcAft>
            </a:pPr>
            <a:endParaRPr lang="en-GB" sz="1827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1E17F-C3F0-B244-9173-432AFB1AC5EB}"/>
              </a:ext>
            </a:extLst>
          </p:cNvPr>
          <p:cNvSpPr txBox="1"/>
          <p:nvPr userDrawn="1"/>
        </p:nvSpPr>
        <p:spPr>
          <a:xfrm>
            <a:off x="369927" y="6177097"/>
            <a:ext cx="10558179" cy="306576"/>
          </a:xfrm>
          <a:prstGeom prst="rect">
            <a:avLst/>
          </a:prstGeom>
          <a:noFill/>
        </p:spPr>
        <p:txBody>
          <a:bodyPr wrap="square" lIns="84550" rtlCol="0">
            <a:noAutofit/>
          </a:bodyPr>
          <a:lstStyle/>
          <a:p>
            <a:pPr algn="l">
              <a:spcAft>
                <a:spcPts val="563"/>
              </a:spcAft>
            </a:pPr>
            <a:r>
              <a:rPr lang="en-US" sz="1034" spc="19" dirty="0">
                <a:solidFill>
                  <a:schemeClr val="tx1"/>
                </a:solidFill>
                <a:latin typeface="Avenir Book" panose="02000503020000020003" pitchFamily="2" charset="0"/>
              </a:rPr>
              <a:t>24 Fitzroy Square   |   London W1T 6EP   |   UK   |   +44 (0)20 7700 2700  |  </a:t>
            </a:r>
            <a:r>
              <a:rPr lang="en-US" sz="1034" spc="19" dirty="0" err="1">
                <a:solidFill>
                  <a:schemeClr val="tx1"/>
                </a:solidFill>
                <a:latin typeface="Avenir Book" panose="02000503020000020003" pitchFamily="2" charset="0"/>
              </a:rPr>
              <a:t>www.brandgenetics.com</a:t>
            </a:r>
            <a:endParaRPr lang="en-US" sz="1034" spc="19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227E676-5870-0245-9F63-92324AF032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373502" y="210655"/>
            <a:ext cx="16584691" cy="5951005"/>
          </a:xfrm>
          <a:prstGeom prst="round1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F201BA8-BBF8-A64A-A84F-CDED1C1E36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252" y="5969190"/>
            <a:ext cx="3292201" cy="19247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none">
            <a:norm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Picture Placeholder 34">
            <a:extLst>
              <a:ext uri="{FF2B5EF4-FFF2-40B4-BE49-F238E27FC236}">
                <a16:creationId xmlns:a16="http://schemas.microsoft.com/office/drawing/2014/main" id="{9677667C-4954-EE4C-9279-9EBCDB53D8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52099" y="347756"/>
            <a:ext cx="2485077" cy="795391"/>
          </a:xfrm>
          <a:prstGeom prst="rect">
            <a:avLst/>
          </a:prstGeom>
        </p:spPr>
        <p:txBody>
          <a:bodyPr anchor="ctr"/>
          <a:lstStyle>
            <a:lvl1pPr algn="ctr">
              <a:defRPr sz="1034"/>
            </a:lvl1pPr>
          </a:lstStyle>
          <a:p>
            <a:r>
              <a:rPr lang="en-GB" dirty="0"/>
              <a:t>Click icon too insert logo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4AD496-A019-1340-8C92-51FFD9258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768" y="2208554"/>
            <a:ext cx="7325974" cy="17457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637" b="1" i="0" spc="0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Enter</a:t>
            </a:r>
            <a:br>
              <a:rPr lang="en-US" dirty="0"/>
            </a:br>
            <a:r>
              <a:rPr lang="en-US" dirty="0"/>
              <a:t>title here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EBCA162-3798-BC4D-A034-EA545B26A5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768" y="3985329"/>
            <a:ext cx="7325974" cy="355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91" b="1" i="1" cap="all" spc="0" baseline="0">
                <a:solidFill>
                  <a:schemeClr val="bg1"/>
                </a:solidFill>
                <a:latin typeface="Avenir Heavy Oblique" panose="02000503020000020003" pitchFamily="2" charset="0"/>
              </a:defRPr>
            </a:lvl1pPr>
            <a:lvl2pPr marL="429527" indent="0" algn="ctr">
              <a:buNone/>
              <a:defRPr sz="1879"/>
            </a:lvl2pPr>
            <a:lvl3pPr marL="859056" indent="0" algn="ctr">
              <a:buNone/>
              <a:defRPr sz="1691"/>
            </a:lvl3pPr>
            <a:lvl4pPr marL="1288584" indent="0" algn="ctr">
              <a:buNone/>
              <a:defRPr sz="1503"/>
            </a:lvl4pPr>
            <a:lvl5pPr marL="1718113" indent="0" algn="ctr">
              <a:buNone/>
              <a:defRPr sz="1503"/>
            </a:lvl5pPr>
            <a:lvl6pPr marL="2147642" indent="0" algn="ctr">
              <a:buNone/>
              <a:defRPr sz="1503"/>
            </a:lvl6pPr>
            <a:lvl7pPr marL="2577171" indent="0" algn="ctr">
              <a:buNone/>
              <a:defRPr sz="1503"/>
            </a:lvl7pPr>
            <a:lvl8pPr marL="3006698" indent="0" algn="ctr">
              <a:buNone/>
              <a:defRPr sz="1503"/>
            </a:lvl8pPr>
            <a:lvl9pPr marL="3436228" indent="0" algn="ctr">
              <a:buNone/>
              <a:defRPr sz="1503"/>
            </a:lvl9pPr>
          </a:lstStyle>
          <a:p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F5E74394-6A18-C941-A128-7D9AB91790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5221" y="223458"/>
            <a:ext cx="16589496" cy="5961821"/>
          </a:xfrm>
          <a:custGeom>
            <a:avLst/>
            <a:gdLst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075084 w 11648296"/>
              <a:gd name="connsiteY8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556748 w 11648296"/>
              <a:gd name="connsiteY8" fmla="*/ 561590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695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17102 w 11648296"/>
              <a:gd name="connsiteY8" fmla="*/ 36933 h 6360313"/>
              <a:gd name="connsiteX9" fmla="*/ 1075084 w 11648296"/>
              <a:gd name="connsiteY9" fmla="*/ 0 h 6360313"/>
              <a:gd name="connsiteX0" fmla="*/ 1087962 w 11661174"/>
              <a:gd name="connsiteY0" fmla="*/ 0 h 6360313"/>
              <a:gd name="connsiteX1" fmla="*/ 11661174 w 11661174"/>
              <a:gd name="connsiteY1" fmla="*/ 0 h 6360313"/>
              <a:gd name="connsiteX2" fmla="*/ 11661174 w 11661174"/>
              <a:gd name="connsiteY2" fmla="*/ 0 h 6360313"/>
              <a:gd name="connsiteX3" fmla="*/ 11661174 w 11661174"/>
              <a:gd name="connsiteY3" fmla="*/ 5285229 h 6360313"/>
              <a:gd name="connsiteX4" fmla="*/ 10586090 w 11661174"/>
              <a:gd name="connsiteY4" fmla="*/ 6360313 h 6360313"/>
              <a:gd name="connsiteX5" fmla="*/ 12878 w 11661174"/>
              <a:gd name="connsiteY5" fmla="*/ 6360313 h 6360313"/>
              <a:gd name="connsiteX6" fmla="*/ 12878 w 11661174"/>
              <a:gd name="connsiteY6" fmla="*/ 6360313 h 6360313"/>
              <a:gd name="connsiteX7" fmla="*/ 12878 w 11661174"/>
              <a:gd name="connsiteY7" fmla="*/ 1075084 h 6360313"/>
              <a:gd name="connsiteX8" fmla="*/ 0 w 11661174"/>
              <a:gd name="connsiteY8" fmla="*/ 21943 h 6360313"/>
              <a:gd name="connsiteX9" fmla="*/ 1087962 w 11661174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36933 h 6360313"/>
              <a:gd name="connsiteX9" fmla="*/ 1075084 w 11648296"/>
              <a:gd name="connsiteY9" fmla="*/ 0 h 6360313"/>
              <a:gd name="connsiteX0" fmla="*/ 1075084 w 11648296"/>
              <a:gd name="connsiteY0" fmla="*/ 0 h 6360313"/>
              <a:gd name="connsiteX1" fmla="*/ 11648296 w 11648296"/>
              <a:gd name="connsiteY1" fmla="*/ 0 h 6360313"/>
              <a:gd name="connsiteX2" fmla="*/ 11648296 w 11648296"/>
              <a:gd name="connsiteY2" fmla="*/ 0 h 6360313"/>
              <a:gd name="connsiteX3" fmla="*/ 11648296 w 11648296"/>
              <a:gd name="connsiteY3" fmla="*/ 5285229 h 6360313"/>
              <a:gd name="connsiteX4" fmla="*/ 10573212 w 11648296"/>
              <a:gd name="connsiteY4" fmla="*/ 6360313 h 6360313"/>
              <a:gd name="connsiteX5" fmla="*/ 0 w 11648296"/>
              <a:gd name="connsiteY5" fmla="*/ 6360313 h 6360313"/>
              <a:gd name="connsiteX6" fmla="*/ 0 w 11648296"/>
              <a:gd name="connsiteY6" fmla="*/ 6360313 h 6360313"/>
              <a:gd name="connsiteX7" fmla="*/ 0 w 11648296"/>
              <a:gd name="connsiteY7" fmla="*/ 1075084 h 6360313"/>
              <a:gd name="connsiteX8" fmla="*/ 2112 w 11648296"/>
              <a:gd name="connsiteY8" fmla="*/ 6953 h 6360313"/>
              <a:gd name="connsiteX9" fmla="*/ 1075084 w 11648296"/>
              <a:gd name="connsiteY9" fmla="*/ 0 h 636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48296" h="6360313">
                <a:moveTo>
                  <a:pt x="1075084" y="0"/>
                </a:moveTo>
                <a:lnTo>
                  <a:pt x="11648296" y="0"/>
                </a:lnTo>
                <a:lnTo>
                  <a:pt x="11648296" y="0"/>
                </a:lnTo>
                <a:lnTo>
                  <a:pt x="11648296" y="5285229"/>
                </a:lnTo>
                <a:cubicBezTo>
                  <a:pt x="11648296" y="5878981"/>
                  <a:pt x="11166964" y="6360313"/>
                  <a:pt x="10573212" y="6360313"/>
                </a:cubicBezTo>
                <a:lnTo>
                  <a:pt x="0" y="6360313"/>
                </a:lnTo>
                <a:lnTo>
                  <a:pt x="0" y="6360313"/>
                </a:lnTo>
                <a:lnTo>
                  <a:pt x="0" y="1075084"/>
                </a:lnTo>
                <a:lnTo>
                  <a:pt x="2112" y="6953"/>
                </a:lnTo>
                <a:lnTo>
                  <a:pt x="1075084" y="0"/>
                </a:lnTo>
                <a:close/>
              </a:path>
            </a:pathLst>
          </a:custGeom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3C99D58-C117-1D44-8C2D-324362ED44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768" y="357521"/>
            <a:ext cx="1669895" cy="795390"/>
          </a:xfrm>
          <a:prstGeom prst="rect">
            <a:avLst/>
          </a:prstGeom>
          <a:blipFill>
            <a:blip r:embed="rId4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5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54">
            <a:extLst>
              <a:ext uri="{FF2B5EF4-FFF2-40B4-BE49-F238E27FC236}">
                <a16:creationId xmlns:a16="http://schemas.microsoft.com/office/drawing/2014/main" id="{768A07A4-4A32-3948-9186-E73DA1B4A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V="1">
            <a:off x="371843" y="210658"/>
            <a:ext cx="16590531" cy="5954786"/>
          </a:xfrm>
          <a:custGeom>
            <a:avLst/>
            <a:gdLst>
              <a:gd name="connsiteX0" fmla="*/ 0 w 11698701"/>
              <a:gd name="connsiteY0" fmla="*/ 0 h 6372225"/>
              <a:gd name="connsiteX1" fmla="*/ 10636642 w 11698701"/>
              <a:gd name="connsiteY1" fmla="*/ 0 h 6372225"/>
              <a:gd name="connsiteX2" fmla="*/ 11698701 w 11698701"/>
              <a:gd name="connsiteY2" fmla="*/ 1062059 h 6372225"/>
              <a:gd name="connsiteX3" fmla="*/ 11698701 w 11698701"/>
              <a:gd name="connsiteY3" fmla="*/ 6372225 h 6372225"/>
              <a:gd name="connsiteX4" fmla="*/ 0 w 11698701"/>
              <a:gd name="connsiteY4" fmla="*/ 6372225 h 6372225"/>
              <a:gd name="connsiteX5" fmla="*/ 0 w 11698701"/>
              <a:gd name="connsiteY5" fmla="*/ 0 h 6372225"/>
              <a:gd name="connsiteX0" fmla="*/ 0 w 11698701"/>
              <a:gd name="connsiteY0" fmla="*/ 0 h 6372225"/>
              <a:gd name="connsiteX1" fmla="*/ 10636642 w 11698701"/>
              <a:gd name="connsiteY1" fmla="*/ 0 h 6372225"/>
              <a:gd name="connsiteX2" fmla="*/ 11698701 w 11698701"/>
              <a:gd name="connsiteY2" fmla="*/ 1062059 h 6372225"/>
              <a:gd name="connsiteX3" fmla="*/ 11698701 w 11698701"/>
              <a:gd name="connsiteY3" fmla="*/ 6372225 h 6372225"/>
              <a:gd name="connsiteX4" fmla="*/ 0 w 11698701"/>
              <a:gd name="connsiteY4" fmla="*/ 6372225 h 6372225"/>
              <a:gd name="connsiteX5" fmla="*/ 91440 w 11698701"/>
              <a:gd name="connsiteY5" fmla="*/ 91440 h 6372225"/>
              <a:gd name="connsiteX0" fmla="*/ 688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76575 h 6372225"/>
              <a:gd name="connsiteX0" fmla="*/ 688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405836 h 6372225"/>
              <a:gd name="connsiteX0" fmla="*/ 688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91205 h 6372225"/>
              <a:gd name="connsiteX0" fmla="*/ 987119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91205 h 6372225"/>
              <a:gd name="connsiteX0" fmla="*/ 893932 w 11705583"/>
              <a:gd name="connsiteY0" fmla="*/ 0 h 6372225"/>
              <a:gd name="connsiteX1" fmla="*/ 10643524 w 11705583"/>
              <a:gd name="connsiteY1" fmla="*/ 0 h 6372225"/>
              <a:gd name="connsiteX2" fmla="*/ 11705583 w 11705583"/>
              <a:gd name="connsiteY2" fmla="*/ 1062059 h 6372225"/>
              <a:gd name="connsiteX3" fmla="*/ 11705583 w 11705583"/>
              <a:gd name="connsiteY3" fmla="*/ 6372225 h 6372225"/>
              <a:gd name="connsiteX4" fmla="*/ 6882 w 11705583"/>
              <a:gd name="connsiteY4" fmla="*/ 6372225 h 6372225"/>
              <a:gd name="connsiteX5" fmla="*/ 0 w 11705583"/>
              <a:gd name="connsiteY5" fmla="*/ 391205 h 637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5583" h="6372225">
                <a:moveTo>
                  <a:pt x="893932" y="0"/>
                </a:moveTo>
                <a:lnTo>
                  <a:pt x="10643524" y="0"/>
                </a:lnTo>
                <a:cubicBezTo>
                  <a:pt x="11230083" y="0"/>
                  <a:pt x="11705583" y="475500"/>
                  <a:pt x="11705583" y="1062059"/>
                </a:cubicBezTo>
                <a:lnTo>
                  <a:pt x="11705583" y="6372225"/>
                </a:lnTo>
                <a:lnTo>
                  <a:pt x="6882" y="6372225"/>
                </a:lnTo>
                <a:cubicBezTo>
                  <a:pt x="6882" y="4248150"/>
                  <a:pt x="0" y="391205"/>
                  <a:pt x="0" y="39120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3674F9-446C-CA4B-9A53-B2C3F79CC2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0210" y="5856443"/>
            <a:ext cx="1196538" cy="387861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2BFA-9131-429B-A888-9E3BC5C4A4E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5472E78-F5F6-4EE8-98FA-583BC606A7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Placeholder 59">
            <a:extLst>
              <a:ext uri="{FF2B5EF4-FFF2-40B4-BE49-F238E27FC236}">
                <a16:creationId xmlns:a16="http://schemas.microsoft.com/office/drawing/2014/main" id="{F59BF3F4-2706-C34E-8587-D7FBD2D9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52" y="422208"/>
            <a:ext cx="16199894" cy="9102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63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5A01077-3548-DD4B-9B27-5C25C9C33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6500" y="1396241"/>
            <a:ext cx="16200549" cy="4385599"/>
          </a:xfrm>
        </p:spPr>
        <p:txBody>
          <a:bodyPr/>
          <a:lstStyle>
            <a:lvl1pPr>
              <a:spcBef>
                <a:spcPts val="283"/>
              </a:spcBef>
              <a:defRPr sz="1503">
                <a:solidFill>
                  <a:schemeClr val="tx1"/>
                </a:solidFill>
              </a:defRPr>
            </a:lvl1pPr>
            <a:lvl2pPr>
              <a:spcBef>
                <a:spcPts val="283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283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283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283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E0E9C-FA9B-A943-B76F-120B8F39A31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5683E-790D-544E-9A55-0434B94184CD}"/>
              </a:ext>
            </a:extLst>
          </p:cNvPr>
          <p:cNvSpPr txBox="1"/>
          <p:nvPr userDrawn="1"/>
        </p:nvSpPr>
        <p:spPr>
          <a:xfrm>
            <a:off x="12203955" y="3613816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F2008F-D799-2147-B41F-2F6899F5E0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541929" y="126098"/>
            <a:ext cx="3214581" cy="23231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l">
              <a:defRPr sz="1034" b="1" i="0">
                <a:solidFill>
                  <a:schemeClr val="accent6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eak w/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1E699B5-353B-8A44-AC22-522334A08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12958"/>
            <a:ext cx="17279937" cy="6447614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94ACC-BBD6-464E-869D-9C2D85B12668}"/>
              </a:ext>
            </a:extLst>
          </p:cNvPr>
          <p:cNvSpPr txBox="1"/>
          <p:nvPr userDrawn="1"/>
        </p:nvSpPr>
        <p:spPr>
          <a:xfrm>
            <a:off x="-1342281" y="2583840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14" name="Title Placeholder 59">
            <a:extLst>
              <a:ext uri="{FF2B5EF4-FFF2-40B4-BE49-F238E27FC236}">
                <a16:creationId xmlns:a16="http://schemas.microsoft.com/office/drawing/2014/main" id="{9E3D0F10-81F5-4E4C-84D5-AD6D1D07C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4838" y="2193193"/>
            <a:ext cx="8507888" cy="19897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E69D389-A2A9-DE45-9977-CE312AC389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9291" y="5602681"/>
            <a:ext cx="1178705" cy="547168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D3DE1-47C0-254B-959A-47D01677EAD5}"/>
              </a:ext>
            </a:extLst>
          </p:cNvPr>
          <p:cNvCxnSpPr>
            <a:cxnSpLocks/>
          </p:cNvCxnSpPr>
          <p:nvPr userDrawn="1"/>
        </p:nvCxnSpPr>
        <p:spPr>
          <a:xfrm>
            <a:off x="8400727" y="5602681"/>
            <a:ext cx="0" cy="5554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B143B295-8634-6B4D-9E39-F7484C731B68}"/>
              </a:ext>
            </a:extLst>
          </p:cNvPr>
          <p:cNvSpPr txBox="1">
            <a:spLocks/>
          </p:cNvSpPr>
          <p:nvPr userDrawn="1"/>
        </p:nvSpPr>
        <p:spPr>
          <a:xfrm>
            <a:off x="8492430" y="5610957"/>
            <a:ext cx="2121280" cy="547168"/>
          </a:xfrm>
          <a:prstGeom prst="rect">
            <a:avLst/>
          </a:prstGeom>
        </p:spPr>
        <p:txBody>
          <a:bodyPr vert="horz" lIns="85902" tIns="42952" rIns="85902" bIns="42952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9" b="0" i="0" dirty="0">
                <a:solidFill>
                  <a:schemeClr val="tx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Unlocking growth </a:t>
            </a:r>
          </a:p>
          <a:p>
            <a:pPr algn="l"/>
            <a:r>
              <a:rPr lang="en-GB" sz="1409" b="0" i="0" dirty="0">
                <a:solidFill>
                  <a:schemeClr val="tx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by thinking human first</a:t>
            </a:r>
          </a:p>
          <a:p>
            <a:endParaRPr lang="en-US" sz="1315" dirty="0">
              <a:solidFill>
                <a:schemeClr val="tx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6D7C95F-F6B8-A94A-B528-AAAF9F85D5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2959"/>
            <a:ext cx="17279938" cy="6447614"/>
          </a:xfrm>
          <a:prstGeom prst="rect">
            <a:avLst/>
          </a:prstGeom>
        </p:spPr>
        <p:txBody>
          <a:bodyPr tIns="2232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this icon to insert picture, right click, send to back.</a:t>
            </a:r>
          </a:p>
        </p:txBody>
      </p:sp>
    </p:spTree>
    <p:extLst>
      <p:ext uri="{BB962C8B-B14F-4D97-AF65-F5344CB8AC3E}">
        <p14:creationId xmlns:p14="http://schemas.microsoft.com/office/powerpoint/2010/main" val="16894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 w/ da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1E699B5-353B-8A44-AC22-522334A08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-12958"/>
            <a:ext cx="17279937" cy="6447614"/>
          </a:xfrm>
          <a:prstGeom prst="rect">
            <a:avLst/>
          </a:prstGeom>
          <a:solidFill>
            <a:schemeClr val="tx2">
              <a:alpha val="30000"/>
            </a:schemeClr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5683E-790D-544E-9A55-0434B94184CD}"/>
              </a:ext>
            </a:extLst>
          </p:cNvPr>
          <p:cNvSpPr txBox="1"/>
          <p:nvPr userDrawn="1"/>
        </p:nvSpPr>
        <p:spPr>
          <a:xfrm>
            <a:off x="12203955" y="3613816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31833-FAA4-464F-AFB5-30A1BFBC4486}"/>
              </a:ext>
            </a:extLst>
          </p:cNvPr>
          <p:cNvSpPr txBox="1"/>
          <p:nvPr userDrawn="1"/>
        </p:nvSpPr>
        <p:spPr>
          <a:xfrm>
            <a:off x="4184215" y="-451664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94ACC-BBD6-464E-869D-9C2D85B12668}"/>
              </a:ext>
            </a:extLst>
          </p:cNvPr>
          <p:cNvSpPr txBox="1"/>
          <p:nvPr userDrawn="1"/>
        </p:nvSpPr>
        <p:spPr>
          <a:xfrm>
            <a:off x="-1342281" y="2583840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14" name="Title Placeholder 59">
            <a:extLst>
              <a:ext uri="{FF2B5EF4-FFF2-40B4-BE49-F238E27FC236}">
                <a16:creationId xmlns:a16="http://schemas.microsoft.com/office/drawing/2014/main" id="{9E3D0F10-81F5-4E4C-84D5-AD6D1D07C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4838" y="2193193"/>
            <a:ext cx="8507888" cy="19897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type</a:t>
            </a:r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E69D389-A2A9-DE45-9977-CE312AC389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49291" y="5602681"/>
            <a:ext cx="1178705" cy="547168"/>
          </a:xfrm>
          <a:prstGeom prst="rect">
            <a:avLst/>
          </a:prstGeom>
          <a:blipFill>
            <a:blip r:embed="rId2"/>
            <a:srcRect/>
            <a:stretch>
              <a:fillRect t="-584" b="-584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FD3DE1-47C0-254B-959A-47D01677EAD5}"/>
              </a:ext>
            </a:extLst>
          </p:cNvPr>
          <p:cNvCxnSpPr>
            <a:cxnSpLocks/>
          </p:cNvCxnSpPr>
          <p:nvPr userDrawn="1"/>
        </p:nvCxnSpPr>
        <p:spPr>
          <a:xfrm>
            <a:off x="8400727" y="5602681"/>
            <a:ext cx="0" cy="5554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2">
            <a:extLst>
              <a:ext uri="{FF2B5EF4-FFF2-40B4-BE49-F238E27FC236}">
                <a16:creationId xmlns:a16="http://schemas.microsoft.com/office/drawing/2014/main" id="{B143B295-8634-6B4D-9E39-F7484C731B68}"/>
              </a:ext>
            </a:extLst>
          </p:cNvPr>
          <p:cNvSpPr txBox="1">
            <a:spLocks/>
          </p:cNvSpPr>
          <p:nvPr userDrawn="1"/>
        </p:nvSpPr>
        <p:spPr>
          <a:xfrm>
            <a:off x="8492430" y="5610957"/>
            <a:ext cx="2121280" cy="547168"/>
          </a:xfrm>
          <a:prstGeom prst="rect">
            <a:avLst/>
          </a:prstGeom>
        </p:spPr>
        <p:txBody>
          <a:bodyPr vert="horz" lIns="85902" tIns="42952" rIns="85902" bIns="42952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9" b="0" i="0" dirty="0">
                <a:solidFill>
                  <a:schemeClr val="bg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Unlocking growth </a:t>
            </a:r>
          </a:p>
          <a:p>
            <a:pPr algn="l"/>
            <a:r>
              <a:rPr lang="en-GB" sz="1409" b="0" i="0" dirty="0">
                <a:solidFill>
                  <a:schemeClr val="bg1"/>
                </a:solidFill>
                <a:latin typeface="Avenir Light" panose="020B0402020203020204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by thinking human first</a:t>
            </a:r>
          </a:p>
          <a:p>
            <a:endParaRPr lang="en-US" sz="1315" dirty="0">
              <a:solidFill>
                <a:schemeClr val="bg1"/>
              </a:solidFill>
            </a:endParaRP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6D7C95F-F6B8-A94A-B528-AAAF9F85D57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302498"/>
            <a:ext cx="17279938" cy="6447614"/>
          </a:xfrm>
          <a:prstGeom prst="rect">
            <a:avLst/>
          </a:prstGeom>
        </p:spPr>
        <p:txBody>
          <a:bodyPr tIns="2232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this icon to insert picture, right click,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654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Placeholder 59">
            <a:extLst>
              <a:ext uri="{FF2B5EF4-FFF2-40B4-BE49-F238E27FC236}">
                <a16:creationId xmlns:a16="http://schemas.microsoft.com/office/drawing/2014/main" id="{82AEBDD1-7B27-5848-9632-89B63A96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03" y="422208"/>
            <a:ext cx="16178385" cy="9102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DDF77-5071-4B30-837A-1C0F23CA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4339" y="6067533"/>
            <a:ext cx="565364" cy="341206"/>
          </a:xfrm>
          <a:prstGeom prst="rect">
            <a:avLst/>
          </a:prstGeom>
        </p:spPr>
        <p:txBody>
          <a:bodyPr vert="horz" lIns="91440" tIns="45720" rIns="91440" bIns="93600" rtlCol="0" anchor="b">
            <a:noAutofit/>
          </a:bodyPr>
          <a:lstStyle>
            <a:lvl1pPr algn="ctr">
              <a:lnSpc>
                <a:spcPct val="90000"/>
              </a:lnSpc>
              <a:spcAft>
                <a:spcPts val="563"/>
              </a:spcAft>
              <a:defRPr sz="939" b="0" i="0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fld id="{35472E78-F5F6-4EE8-98FA-583BC606A7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5F7CDE-50F7-8B4F-8DCD-B180FC09E2B9}"/>
              </a:ext>
            </a:extLst>
          </p:cNvPr>
          <p:cNvSpPr txBox="1"/>
          <p:nvPr userDrawn="1"/>
        </p:nvSpPr>
        <p:spPr>
          <a:xfrm>
            <a:off x="18107935" y="3156897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B4DD13-227E-564F-8FED-404186C5EF5D}"/>
              </a:ext>
            </a:extLst>
          </p:cNvPr>
          <p:cNvSpPr txBox="1"/>
          <p:nvPr userDrawn="1"/>
        </p:nvSpPr>
        <p:spPr>
          <a:xfrm>
            <a:off x="4788862" y="4928997"/>
            <a:ext cx="0" cy="0"/>
          </a:xfrm>
          <a:prstGeom prst="rect">
            <a:avLst/>
          </a:prstGeom>
          <a:noFill/>
        </p:spPr>
        <p:txBody>
          <a:bodyPr wrap="none" lIns="84550" rtlCol="0">
            <a:noAutofit/>
          </a:bodyPr>
          <a:lstStyle/>
          <a:p>
            <a:pPr algn="l">
              <a:spcAft>
                <a:spcPts val="563"/>
              </a:spcAft>
            </a:pPr>
            <a:endParaRPr lang="en-US" sz="1827" spc="19" dirty="0" err="1"/>
          </a:p>
        </p:txBody>
      </p:sp>
      <p:sp>
        <p:nvSpPr>
          <p:cNvPr id="62" name="Footer Placeholder 61">
            <a:extLst>
              <a:ext uri="{FF2B5EF4-FFF2-40B4-BE49-F238E27FC236}">
                <a16:creationId xmlns:a16="http://schemas.microsoft.com/office/drawing/2014/main" id="{826C6FF7-4F69-5748-82C4-C27EACB31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3982" y="5939951"/>
            <a:ext cx="5831979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041CB29-CEF4-8E48-8DDB-CFC41F65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500" y="1458381"/>
            <a:ext cx="16199287" cy="4328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2" r:id="rId3"/>
    <p:sldLayoutId id="2147483735" r:id="rId4"/>
    <p:sldLayoutId id="2147483737" r:id="rId5"/>
  </p:sldLayoutIdLst>
  <p:hf hdr="0" ftr="0" dt="0"/>
  <p:txStyles>
    <p:titleStyle>
      <a:lvl1pPr algn="l" defTabSz="859056" rtl="0" eaLnBrk="1" latinLnBrk="0" hangingPunct="1">
        <a:lnSpc>
          <a:spcPct val="100000"/>
        </a:lnSpc>
        <a:spcBef>
          <a:spcPct val="0"/>
        </a:spcBef>
        <a:spcAft>
          <a:spcPts val="563"/>
        </a:spcAft>
        <a:buNone/>
        <a:defRPr sz="2630" b="1" i="0" kern="1200" cap="all" spc="0" baseline="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0" indent="0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None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10441" indent="0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None/>
        <a:tabLst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420580" indent="-170022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Char char="•"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590601" indent="-170022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Char char="•"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760623" indent="-170022" algn="l" defTabSz="859056" rtl="0" eaLnBrk="1" latinLnBrk="0" hangingPunct="1">
        <a:lnSpc>
          <a:spcPct val="100000"/>
        </a:lnSpc>
        <a:spcBef>
          <a:spcPts val="283"/>
        </a:spcBef>
        <a:spcAft>
          <a:spcPts val="563"/>
        </a:spcAft>
        <a:buFont typeface="Arial" panose="020B0604020202020204" pitchFamily="34" charset="0"/>
        <a:buChar char="•"/>
        <a:defRPr sz="150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147642" indent="0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None/>
        <a:defRPr sz="1691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6pPr>
      <a:lvl7pPr marL="2791934" indent="-214764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221463" indent="-214764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650991" indent="-214764" algn="l" defTabSz="85905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1pPr>
      <a:lvl2pPr marL="429527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2pPr>
      <a:lvl3pPr marL="859056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3pPr>
      <a:lvl4pPr marL="1288584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4pPr>
      <a:lvl5pPr marL="1718113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5pPr>
      <a:lvl6pPr marL="2147642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6pPr>
      <a:lvl7pPr marL="2577171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7pPr>
      <a:lvl8pPr marL="3006698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8pPr>
      <a:lvl9pPr marL="3436228" algn="l" defTabSz="859056" rtl="0" eaLnBrk="1" latinLnBrk="0" hangingPunct="1">
        <a:defRPr sz="16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0682" userDrawn="1">
          <p15:clr>
            <a:srgbClr val="F26B43"/>
          </p15:clr>
        </p15:guide>
        <p15:guide id="3" orient="horz" pos="133" userDrawn="1">
          <p15:clr>
            <a:srgbClr val="F26B43"/>
          </p15:clr>
        </p15:guide>
        <p15:guide id="5" pos="236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31" userDrawn="1">
          <p15:clr>
            <a:srgbClr val="F26B43"/>
          </p15:clr>
        </p15:guide>
        <p15:guide id="8" pos="1104" userDrawn="1">
          <p15:clr>
            <a:srgbClr val="F26B43"/>
          </p15:clr>
        </p15:guide>
        <p15:guide id="9" orient="horz" pos="36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n&#10;&#10;AI-generated content may be incorrect.">
            <a:extLst>
              <a:ext uri="{FF2B5EF4-FFF2-40B4-BE49-F238E27FC236}">
                <a16:creationId xmlns:a16="http://schemas.microsoft.com/office/drawing/2014/main" id="{C6A543D9-89C0-2104-9D94-D6C1320A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22341" r="-31" b="22127"/>
          <a:stretch>
            <a:fillRect/>
          </a:stretch>
        </p:blipFill>
        <p:spPr>
          <a:xfrm>
            <a:off x="0" y="12299"/>
            <a:ext cx="17285223" cy="64025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6064C7-4F8A-8330-5067-7AE2956B6EEA}"/>
              </a:ext>
            </a:extLst>
          </p:cNvPr>
          <p:cNvSpPr txBox="1">
            <a:spLocks/>
          </p:cNvSpPr>
          <p:nvPr/>
        </p:nvSpPr>
        <p:spPr>
          <a:xfrm>
            <a:off x="3776193" y="1315240"/>
            <a:ext cx="9727549" cy="11652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85905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563"/>
              </a:spcAft>
              <a:buNone/>
              <a:defRPr sz="4000" b="1" i="0" kern="1200" cap="all" spc="0" baseline="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Lexend ExtraLight" pitchFamily="2" charset="77"/>
              </a:rPr>
              <a:t>The GLP-1 effect: Rethinking demand spaces is no longer optional</a:t>
            </a:r>
            <a:endParaRPr lang="en-GB" b="0" dirty="0">
              <a:latin typeface="Lexend ExtraLigh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976866-F265-E5AF-748F-A8636B690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59" y="403873"/>
            <a:ext cx="2606041" cy="5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a993452363234271cf1dc7b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Brand Genetics New Layouts">
  <a:themeElements>
    <a:clrScheme name="colour 1-2">
      <a:dk1>
        <a:srgbClr val="242424"/>
      </a:dk1>
      <a:lt1>
        <a:srgbClr val="FFFFFF"/>
      </a:lt1>
      <a:dk2>
        <a:srgbClr val="160F28"/>
      </a:dk2>
      <a:lt2>
        <a:srgbClr val="FBF9FF"/>
      </a:lt2>
      <a:accent1>
        <a:srgbClr val="2FCBA3"/>
      </a:accent1>
      <a:accent2>
        <a:srgbClr val="50BBE2"/>
      </a:accent2>
      <a:accent3>
        <a:srgbClr val="AD4FE3"/>
      </a:accent3>
      <a:accent4>
        <a:srgbClr val="F9C80E"/>
      </a:accent4>
      <a:accent5>
        <a:srgbClr val="FF8811"/>
      </a:accent5>
      <a:accent6>
        <a:srgbClr val="000000"/>
      </a:accent6>
      <a:hlink>
        <a:srgbClr val="000192"/>
      </a:hlink>
      <a:folHlink>
        <a:srgbClr val="9001FF"/>
      </a:folHlink>
    </a:clrScheme>
    <a:fontScheme name="Brand Genetics 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lIns="90000" rtlCol="0" anchor="ctr">
        <a:noAutofit/>
      </a:bodyPr>
      <a:lstStyle>
        <a:defPPr algn="ctr">
          <a:spcAft>
            <a:spcPts val="600"/>
          </a:spcAft>
          <a:defRPr spc="2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rtlCol="0">
        <a:noAutofit/>
      </a:bodyPr>
      <a:lstStyle>
        <a:defPPr algn="l">
          <a:spcAft>
            <a:spcPts val="600"/>
          </a:spcAft>
          <a:defRPr spc="2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E7B77AF-570E-894C-9944-840AC1BB8A78}" vid="{7EB3AA8E-02F6-1743-A217-29821325CC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89680-9981-46d7-98f2-e561305877d9">
      <Terms xmlns="http://schemas.microsoft.com/office/infopath/2007/PartnerControls"/>
    </lcf76f155ced4ddcb4097134ff3c332f>
    <TaxCatchAll xmlns="fac816a7-1bdf-4687-94bd-49ba32b9b9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C7A359FE1544C8FFB7C368A042293" ma:contentTypeVersion="16" ma:contentTypeDescription="Create a new document." ma:contentTypeScope="" ma:versionID="3d034285702db20cd4a53d34e67b4950">
  <xsd:schema xmlns:xsd="http://www.w3.org/2001/XMLSchema" xmlns:xs="http://www.w3.org/2001/XMLSchema" xmlns:p="http://schemas.microsoft.com/office/2006/metadata/properties" xmlns:ns2="e6a89680-9981-46d7-98f2-e561305877d9" xmlns:ns3="fac816a7-1bdf-4687-94bd-49ba32b9b96d" targetNamespace="http://schemas.microsoft.com/office/2006/metadata/properties" ma:root="true" ma:fieldsID="d39ec543bb6bef26e5ee677d91fd097b" ns2:_="" ns3:_="">
    <xsd:import namespace="e6a89680-9981-46d7-98f2-e561305877d9"/>
    <xsd:import namespace="fac816a7-1bdf-4687-94bd-49ba32b9b9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89680-9981-46d7-98f2-e56130587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bf3bbb5-1c25-4913-85bb-61c67f5f76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816a7-1bdf-4687-94bd-49ba32b9b9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4f6e74-3267-470d-b685-d367d28b1da9}" ma:internalName="TaxCatchAll" ma:showField="CatchAllData" ma:web="fac816a7-1bdf-4687-94bd-49ba32b9b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01F9D0-B9A8-4B85-A966-9D6A8C9D5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06C3ED-1DA2-4103-9A85-93FCEBA0F60C}">
  <ds:schemaRefs>
    <ds:schemaRef ds:uri="http://purl.org/dc/dcmitype/"/>
    <ds:schemaRef ds:uri="http://schemas.microsoft.com/office/2006/documentManagement/types"/>
    <ds:schemaRef ds:uri="http://purl.org/dc/elements/1.1/"/>
    <ds:schemaRef ds:uri="fac816a7-1bdf-4687-94bd-49ba32b9b96d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6a89680-9981-46d7-98f2-e561305877d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A9CCE18-22D7-4776-992F-524841234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89680-9981-46d7-98f2-e561305877d9"/>
    <ds:schemaRef ds:uri="fac816a7-1bdf-4687-94bd-49ba32b9b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Genetics New Layouts</Template>
  <TotalTime>19</TotalTime>
  <Words>11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Avenir Book</vt:lpstr>
      <vt:lpstr>Avenir Heavy Oblique</vt:lpstr>
      <vt:lpstr>Arial</vt:lpstr>
      <vt:lpstr>Avenir Black</vt:lpstr>
      <vt:lpstr>Lexend ExtraLight</vt:lpstr>
      <vt:lpstr>Calibri</vt:lpstr>
      <vt:lpstr>Avenir Light</vt:lpstr>
      <vt:lpstr>Brand Genetics New Layouts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Sainthouse</dc:creator>
  <cp:lastModifiedBy>Peter Sainthouse</cp:lastModifiedBy>
  <cp:revision>2</cp:revision>
  <dcterms:created xsi:type="dcterms:W3CDTF">2025-07-02T16:26:53Z</dcterms:created>
  <dcterms:modified xsi:type="dcterms:W3CDTF">2025-07-24T09:11:34Z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0x010100E99C7A359FE1544C8FFB7C368A042293</vt:lpwstr>
  </property>
  <property fmtid="{D5CDD505-2E9C-101B-9397-08002B2CF9AE}" pid="3" name="MediaServiceImageTags">
    <vt:lpwstr/>
  </property>
</Properties>
</file>